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301" r:id="rId3"/>
    <p:sldId id="302" r:id="rId4"/>
    <p:sldId id="303" r:id="rId5"/>
    <p:sldId id="305" r:id="rId6"/>
    <p:sldId id="307" r:id="rId7"/>
    <p:sldId id="308" r:id="rId8"/>
    <p:sldId id="295" r:id="rId9"/>
    <p:sldId id="298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91"/>
    <p:restoredTop sz="95493"/>
  </p:normalViewPr>
  <p:slideViewPr>
    <p:cSldViewPr snapToGrid="0" snapToObjects="1">
      <p:cViewPr varScale="1">
        <p:scale>
          <a:sx n="115" d="100"/>
          <a:sy n="115" d="100"/>
        </p:scale>
        <p:origin x="23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F74D95-D81D-534B-957A-5C71AB3B238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22025-325D-234A-908F-51E66618266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6054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6A7F51-DC6B-4C43-A7CA-84ACC35FC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995D6F6-0152-B846-9E11-5995C18E0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CCD3427-114D-EE4B-A9D2-FFBD7F004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84C2BC-6DB3-4E48-B6B6-E49B4D85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068EA15-1684-9949-AEE5-D93675FD7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87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F3C35E-38E9-7B40-AF83-55359BE3F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3ED0580-1C7A-1248-AF5A-13EC6A366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72784E7-8D9F-6649-8C8A-3041CF417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CEEAD67-9763-264F-A738-E2D33348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6C61FEE-3D5A-2643-B388-C1DC4314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79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2B0AB4D-5E72-1540-B84C-6C470C9E2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7EECC2A-5339-D44D-B52E-F9E0913B1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EBE1E7A-2058-454A-A053-1ECFE6852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DCD706D-C82B-8947-8FA2-5A810D859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6DC78C-3ED9-5C4F-A337-2A17D09CC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306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980A1-014E-BC49-AB26-92EE88BDA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2B38760-EB4B-E049-83EA-8A8F927C8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116C55-5BF8-634D-B227-22F58D48C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6B6425-D02E-A748-A2DF-1AA7F7292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AD7EFCE-B5D0-F048-98D7-76BEE3BF0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450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888CBC-4F8C-864C-AA16-2A9DD2EF4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075EDF2-26A1-C043-8708-22C873343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0869F58-1CE9-FA45-874A-12C782654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03202E-4C55-9946-A18D-E577A02EF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932D8A-E658-E244-8D55-C731B743A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425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DD03C3-B900-8946-B49A-E10D0F90D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A09A51-A0FC-6C48-9FA8-B28355C715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6A2E378-D989-254D-A88F-3DBA95124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31ADA9-AEE8-D142-9933-36A2681D2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984B7B8-C63B-CC42-9979-A98ADD677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A80B2E0-E39E-4443-8E9D-33E9DD3CD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04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A03BD1-BB21-DA46-A768-B227A2B6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F142C6-549E-4D47-BB6C-21A2610B4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BDDBF34-F8BD-BC41-AA7A-73D615EB7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D330E35-B56A-E041-8AE0-6269480FCB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05CD896-A110-D442-8871-576D5120D0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5547B73-52E3-9F4D-AF21-CDEF0A4B6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857E2D8-0593-024C-9C5B-35AC3F7A0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9203FDE-0C37-194E-8880-3597ADD4B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851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2A82DB-95C8-6644-BD45-A93C6A65B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777FB9D-0A12-8642-9FF5-7048DBE3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A0120DC-3DF4-BD49-B359-C0B014A9A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186C49A-2BA1-C44D-A087-9B45CC07F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33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ACCE789-09FF-B24D-B3CB-A2D3EDBB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1C38CB3-D05D-7A4F-8705-E13A3A35C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669AECB-E43E-3046-AF32-AD7522CDF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399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A34B2-75F2-214E-8F36-039AE8013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16090C-5DEA-5946-BB1C-CCC9F2C1E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70AF269-3601-0643-BE17-107CA590B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F53B6B9-2688-504E-9546-555A90194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A2F8C7-0B2B-224C-B7C2-0B80C326E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3065393-7B4F-7A44-811A-606EA66A4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467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8D0998-4D7D-E544-9904-BBA71F4A4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9F6E182-90A6-404B-A194-D434CD04A9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43EE358-5A4C-EE4C-9393-C03137320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8BCE4FF-1D09-4747-9BD6-07E44262E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8DE37C5-0086-8148-BD21-D1876859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E04312-8AA5-FA4E-972C-D797CDB75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1737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04426C7-D476-884B-A68C-0E7C96ADE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4D97607-BEFF-6B46-9643-DA60FF2F5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C2BC56-4A18-9443-915F-7A6491F8B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59DE4-3843-AF45-AAD3-706B56583459}" type="datetimeFigureOut">
              <a:rPr lang="nl-NL" smtClean="0"/>
              <a:t>15-10-2023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9A886A9-92B1-5241-8C62-6FF44360C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21AE53-11AB-8540-AD4B-4290D76D4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54523-5A0E-FC45-B7B5-B7E8B6E949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689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EllaBroekstra/Library/Containers/com.microsoft.Outlook/Data/Library/Caches/Signatures/signature_171771086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AE73AD-D87D-BB47-9384-4F1C67E81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1028" y="4117616"/>
            <a:ext cx="4805996" cy="1663740"/>
          </a:xfrm>
          <a:gradFill>
            <a:gsLst>
              <a:gs pos="28000">
                <a:schemeClr val="accent1">
                  <a:lumMod val="5000"/>
                  <a:lumOff val="95000"/>
                </a:schemeClr>
              </a:gs>
              <a:gs pos="89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anchor="t">
            <a:normAutofit fontScale="90000"/>
          </a:bodyPr>
          <a:lstStyle/>
          <a:p>
            <a:br>
              <a:rPr lang="nl-NL" sz="4000" dirty="0">
                <a:solidFill>
                  <a:schemeClr val="tx2"/>
                </a:solidFill>
              </a:rPr>
            </a:br>
            <a:r>
              <a:rPr lang="nl-NL" sz="4000" dirty="0">
                <a:solidFill>
                  <a:schemeClr val="tx2"/>
                </a:solidFill>
              </a:rPr>
              <a:t>9 oktober 2023</a:t>
            </a:r>
            <a:br>
              <a:rPr lang="nl-NL" sz="4000" dirty="0">
                <a:solidFill>
                  <a:schemeClr val="tx2"/>
                </a:solidFill>
              </a:rPr>
            </a:br>
            <a:endParaRPr lang="nl-NL" sz="4000" dirty="0">
              <a:solidFill>
                <a:schemeClr val="tx2"/>
              </a:solidFill>
            </a:endParaRPr>
          </a:p>
        </p:txBody>
      </p:sp>
      <p:pic>
        <p:nvPicPr>
          <p:cNvPr id="1025" name="Afbeelding 1" descr="Afbeelding met teken, zitten, voorzijde, bord&#10;&#10;Automatisch gegenereerde beschrijving">
            <a:extLst>
              <a:ext uri="{FF2B5EF4-FFF2-40B4-BE49-F238E27FC236}">
                <a16:creationId xmlns:a16="http://schemas.microsoft.com/office/drawing/2014/main" id="{B0C1A60C-EB0B-8A4E-87E8-A0C5FAFA4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245" y="1393038"/>
            <a:ext cx="4141760" cy="1615286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4" name="Group 7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027" name="Freeform: Shape 7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8" name="Freeform: Shape 7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9" name="Freeform: Shape 7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Rectangle 2">
            <a:extLst>
              <a:ext uri="{FF2B5EF4-FFF2-40B4-BE49-F238E27FC236}">
                <a16:creationId xmlns:a16="http://schemas.microsoft.com/office/drawing/2014/main" id="{637E0E17-A28B-A04B-B735-96C44855D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556" y="5735636"/>
            <a:ext cx="1509359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32CF06AC-9B70-ED43-9D65-1EA1805CDBD0}"/>
              </a:ext>
            </a:extLst>
          </p:cNvPr>
          <p:cNvSpPr txBox="1">
            <a:spLocks/>
          </p:cNvSpPr>
          <p:nvPr/>
        </p:nvSpPr>
        <p:spPr>
          <a:xfrm>
            <a:off x="6427164" y="1344584"/>
            <a:ext cx="4805996" cy="1663740"/>
          </a:xfrm>
          <a:prstGeom prst="rect">
            <a:avLst/>
          </a:prstGeom>
          <a:gradFill>
            <a:gsLst>
              <a:gs pos="28000">
                <a:schemeClr val="accent1">
                  <a:lumMod val="5000"/>
                  <a:lumOff val="95000"/>
                </a:schemeClr>
              </a:gs>
              <a:gs pos="89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nl-NL" sz="4000" dirty="0">
                <a:solidFill>
                  <a:schemeClr val="tx2"/>
                </a:solidFill>
              </a:rPr>
            </a:br>
            <a:r>
              <a:rPr lang="nl-NL" sz="4000" dirty="0" err="1">
                <a:solidFill>
                  <a:schemeClr val="tx2"/>
                </a:solidFill>
              </a:rPr>
              <a:t>Digipacct</a:t>
            </a:r>
            <a:endParaRPr lang="nl-NL" sz="4000" dirty="0">
              <a:solidFill>
                <a:schemeClr val="tx2"/>
              </a:solidFill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8A44E8D-7D78-C9B3-053D-E9BC6998B0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531" y="3724103"/>
            <a:ext cx="3417427" cy="104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332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C3F50D-21C8-FE44-B16D-9D58F95FF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A98C1F-3F74-A64F-BFC1-F49A51615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Kort voorstellen Ingrid Beer en Ella Broekstra</a:t>
            </a:r>
          </a:p>
          <a:p>
            <a:r>
              <a:rPr lang="nl-NL" dirty="0"/>
              <a:t>Rewire: </a:t>
            </a:r>
          </a:p>
          <a:p>
            <a:pPr lvl="1"/>
            <a:r>
              <a:rPr lang="nl-NL" dirty="0"/>
              <a:t>transitie van zzp naar loondienst</a:t>
            </a:r>
          </a:p>
          <a:p>
            <a:pPr lvl="1"/>
            <a:r>
              <a:rPr lang="nl-NL" dirty="0"/>
              <a:t>Personeelsbeleid professionaliseren</a:t>
            </a:r>
          </a:p>
          <a:p>
            <a:r>
              <a:rPr lang="nl-NL" dirty="0"/>
              <a:t>Handboek: waarom en wat?</a:t>
            </a:r>
          </a:p>
          <a:p>
            <a:r>
              <a:rPr lang="nl-NL" dirty="0"/>
              <a:t>De praktijk: hoe gaat het nu?</a:t>
            </a:r>
          </a:p>
          <a:p>
            <a:r>
              <a:rPr lang="nl-NL" dirty="0"/>
              <a:t>Vragen en gesprek</a:t>
            </a:r>
          </a:p>
        </p:txBody>
      </p:sp>
    </p:spTree>
    <p:extLst>
      <p:ext uri="{BB962C8B-B14F-4D97-AF65-F5344CB8AC3E}">
        <p14:creationId xmlns:p14="http://schemas.microsoft.com/office/powerpoint/2010/main" val="188033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112A71-A6A8-43D6-D556-0DBF59132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Transitie bij Rewire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3D61018-C5FD-2761-6CBD-37E698CC2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Van zzp naar dienstverband</a:t>
            </a:r>
          </a:p>
          <a:p>
            <a:pPr lvl="1"/>
            <a:r>
              <a:rPr lang="nl-NL" dirty="0"/>
              <a:t>Welke stappen</a:t>
            </a:r>
          </a:p>
          <a:p>
            <a:pPr lvl="1"/>
            <a:r>
              <a:rPr lang="nl-NL" dirty="0"/>
              <a:t>Wat zijn de kosten</a:t>
            </a:r>
          </a:p>
          <a:p>
            <a:pPr lvl="1"/>
            <a:r>
              <a:rPr lang="nl-NL" dirty="0"/>
              <a:t>contracten</a:t>
            </a:r>
          </a:p>
          <a:p>
            <a:r>
              <a:rPr lang="nl-NL" dirty="0"/>
              <a:t>Personeelsbeleid professionaliseren</a:t>
            </a:r>
          </a:p>
          <a:p>
            <a:pPr lvl="1"/>
            <a:r>
              <a:rPr lang="nl-NL" dirty="0"/>
              <a:t>Wel/niet aansluiten bij cao</a:t>
            </a:r>
          </a:p>
          <a:p>
            <a:pPr lvl="1"/>
            <a:r>
              <a:rPr lang="nl-NL" dirty="0"/>
              <a:t>Fair practice codes, w.o. D&amp;I, fair </a:t>
            </a:r>
            <a:r>
              <a:rPr lang="nl-NL" dirty="0" err="1"/>
              <a:t>pay</a:t>
            </a:r>
            <a:endParaRPr lang="nl-NL" dirty="0"/>
          </a:p>
          <a:p>
            <a:pPr lvl="1"/>
            <a:r>
              <a:rPr lang="nl-NL" dirty="0"/>
              <a:t>Welke HR instrumenten implementeren</a:t>
            </a:r>
          </a:p>
          <a:p>
            <a:pPr lvl="1"/>
            <a:r>
              <a:rPr lang="nl-NL" dirty="0"/>
              <a:t>Welke regelingen, protocollen, afspraken zijn nodig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0823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112A71-A6A8-43D6-D556-0DBF59132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Aanpak: handboek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3D61018-C5FD-2761-6CBD-37E698CC2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Gestructureerd alle facetten personeelsbeleid bespreken</a:t>
            </a:r>
          </a:p>
          <a:p>
            <a:r>
              <a:rPr lang="nl-NL" dirty="0"/>
              <a:t>Keuzes maken</a:t>
            </a:r>
          </a:p>
          <a:p>
            <a:r>
              <a:rPr lang="nl-NL" dirty="0"/>
              <a:t>Juiste taal vinden</a:t>
            </a:r>
          </a:p>
          <a:p>
            <a:r>
              <a:rPr lang="nl-NL" dirty="0"/>
              <a:t>Voor werkgever en werknemer</a:t>
            </a:r>
          </a:p>
          <a:p>
            <a:r>
              <a:rPr lang="nl-NL" dirty="0"/>
              <a:t>Diverse wettelijke vereisten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2235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BEC93B6A-8CBA-CF8B-6B77-1DAAEAECA9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195386"/>
              </p:ext>
            </p:extLst>
          </p:nvPr>
        </p:nvGraphicFramePr>
        <p:xfrm>
          <a:off x="2042533" y="223024"/>
          <a:ext cx="5094248" cy="6467712"/>
        </p:xfrm>
        <a:graphic>
          <a:graphicData uri="http://schemas.openxmlformats.org/drawingml/2006/table">
            <a:tbl>
              <a:tblPr/>
              <a:tblGrid>
                <a:gridCol w="5094248">
                  <a:extLst>
                    <a:ext uri="{9D8B030D-6E8A-4147-A177-3AD203B41FA5}">
                      <a16:colId xmlns:a16="http://schemas.microsoft.com/office/drawing/2014/main" val="2872533096"/>
                    </a:ext>
                  </a:extLst>
                </a:gridCol>
              </a:tblGrid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Personeel en Organisatie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56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888297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WERVING EN SELECTIE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112637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werving en selectie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7557149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 arbeidsovereenkomst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218486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Oproepcontract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578615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 zzp overeenkomst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085935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 vrijwilligers overeenkomst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9012190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 stage overeenkomst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2966747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 boarding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539852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GESPREKSCYCLUS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205580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jaargesprekken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348263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evaluatiegesprekken zzp-ers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68332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DUURZAME INZETBAARHEID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846350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en ontwikkelen (werktuig PPO en STAP)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628681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vitaliteit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570612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Thuiswerkbeleid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2728827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RI&amp;E en plan van aanpak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591048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PMO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2797451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GEDRAG IN DE ORGANISATIE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726413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codes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9586904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privacybeleid/AVG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2033566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protocol (on)gewenst gedrag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2671123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vertrouwenspersonen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403951"/>
                  </a:ext>
                </a:extLst>
              </a:tr>
              <a:tr h="269488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reglement individueel klachtenrecht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903" marR="9656" marT="9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5723354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2A261E93-FA44-C830-F1E2-2B5BE52F741D}"/>
              </a:ext>
            </a:extLst>
          </p:cNvPr>
          <p:cNvSpPr txBox="1"/>
          <p:nvPr/>
        </p:nvSpPr>
        <p:spPr>
          <a:xfrm rot="3863860">
            <a:off x="7066662" y="2579716"/>
            <a:ext cx="46724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/>
              <a:t>Inhoudsopgave handboek Rewire</a:t>
            </a:r>
          </a:p>
          <a:p>
            <a:r>
              <a:rPr lang="nl-NL" sz="3600" dirty="0"/>
              <a:t>Hoofdstuk 1</a:t>
            </a:r>
          </a:p>
        </p:txBody>
      </p:sp>
    </p:spTree>
    <p:extLst>
      <p:ext uri="{BB962C8B-B14F-4D97-AF65-F5344CB8AC3E}">
        <p14:creationId xmlns:p14="http://schemas.microsoft.com/office/powerpoint/2010/main" val="3057506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ijdelijke aanduiding voor inhoud 11">
            <a:extLst>
              <a:ext uri="{FF2B5EF4-FFF2-40B4-BE49-F238E27FC236}">
                <a16:creationId xmlns:a16="http://schemas.microsoft.com/office/drawing/2014/main" id="{5EAE3080-551B-F8FA-39FF-58C57A4EE1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4241589"/>
              </p:ext>
            </p:extLst>
          </p:nvPr>
        </p:nvGraphicFramePr>
        <p:xfrm>
          <a:off x="5762169" y="643465"/>
          <a:ext cx="5286831" cy="5571069"/>
        </p:xfrm>
        <a:graphic>
          <a:graphicData uri="http://schemas.openxmlformats.org/drawingml/2006/table">
            <a:tbl>
              <a:tblPr/>
              <a:tblGrid>
                <a:gridCol w="5286831">
                  <a:extLst>
                    <a:ext uri="{9D8B030D-6E8A-4147-A177-3AD203B41FA5}">
                      <a16:colId xmlns:a16="http://schemas.microsoft.com/office/drawing/2014/main" val="2809183887"/>
                    </a:ext>
                  </a:extLst>
                </a:gridCol>
              </a:tblGrid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FINANCIELE REGELINGEN</a:t>
                      </a:r>
                      <a:endParaRPr lang="nl-NL" sz="2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035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823572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FUNCTIE EN SALARIS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035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341822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functieindeling, salaris en vaststellen salarisregel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1822854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VERLOF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883140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vakantiedagen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4922237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feestdagen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4107315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zwangerschap, bevalling, adoptie en pleegzorg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512750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calamiteitenverlof, kort verzuim-, geboorte- en partner verlof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9264392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Kort- en langdurend verlof en mantelzorg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092821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ouderschapsverlof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23296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PENSIOEN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725057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pensioenregeling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0907747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VERGOEDINGEN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870346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auteursrecht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404234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vergoedingregelingen koffie/thee/lunch/diner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892303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DECLARATIES 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997534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declaraties 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52826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Declaratieformulier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543899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OVERIGE FINANCIELE REGELINGEN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447368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collectiviteitskorting ziektekosten</a:t>
                      </a:r>
                      <a:endParaRPr lang="nl-NL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053280"/>
                  </a:ext>
                </a:extLst>
              </a:tr>
              <a:tr h="26528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lief en leed</a:t>
                      </a:r>
                      <a:endParaRPr lang="nl-NL" sz="2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318" marR="11035" marT="11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9025337"/>
                  </a:ext>
                </a:extLst>
              </a:tr>
            </a:tbl>
          </a:graphicData>
        </a:graphic>
      </p:graphicFrame>
      <p:sp>
        <p:nvSpPr>
          <p:cNvPr id="12" name="Tekstvak 11">
            <a:extLst>
              <a:ext uri="{FF2B5EF4-FFF2-40B4-BE49-F238E27FC236}">
                <a16:creationId xmlns:a16="http://schemas.microsoft.com/office/drawing/2014/main" id="{099D30E7-412A-F2AA-E8C8-DAD110D34765}"/>
              </a:ext>
            </a:extLst>
          </p:cNvPr>
          <p:cNvSpPr txBox="1"/>
          <p:nvPr/>
        </p:nvSpPr>
        <p:spPr>
          <a:xfrm rot="19620959">
            <a:off x="499569" y="2436417"/>
            <a:ext cx="46724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/>
              <a:t>Inhoudsopgave handboek Rewire</a:t>
            </a:r>
          </a:p>
          <a:p>
            <a:r>
              <a:rPr lang="nl-NL" sz="3600" dirty="0"/>
              <a:t>Hoofdstuk 2</a:t>
            </a:r>
          </a:p>
        </p:txBody>
      </p:sp>
    </p:spTree>
    <p:extLst>
      <p:ext uri="{BB962C8B-B14F-4D97-AF65-F5344CB8AC3E}">
        <p14:creationId xmlns:p14="http://schemas.microsoft.com/office/powerpoint/2010/main" val="1630574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18">
            <a:extLst>
              <a:ext uri="{FF2B5EF4-FFF2-40B4-BE49-F238E27FC236}">
                <a16:creationId xmlns:a16="http://schemas.microsoft.com/office/drawing/2014/main" id="{A74B919E-8D7A-3203-AF45-E4173E9A98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28816"/>
              </p:ext>
            </p:extLst>
          </p:nvPr>
        </p:nvGraphicFramePr>
        <p:xfrm>
          <a:off x="443767" y="916133"/>
          <a:ext cx="7267673" cy="5025734"/>
        </p:xfrm>
        <a:graphic>
          <a:graphicData uri="http://schemas.openxmlformats.org/drawingml/2006/table">
            <a:tbl>
              <a:tblPr/>
              <a:tblGrid>
                <a:gridCol w="7267673">
                  <a:extLst>
                    <a:ext uri="{9D8B030D-6E8A-4147-A177-3AD203B41FA5}">
                      <a16:colId xmlns:a16="http://schemas.microsoft.com/office/drawing/2014/main" val="3949801450"/>
                    </a:ext>
                  </a:extLst>
                </a:gridCol>
              </a:tblGrid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OVERIGE REGELINGEN</a:t>
                      </a:r>
                      <a:endParaRPr lang="nl-NL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23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704543"/>
                  </a:ext>
                </a:extLst>
              </a:tr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werkweek, onregelmatig werken, meerwerk, overwerk en balans werk/prive</a:t>
                      </a:r>
                      <a:endParaRPr lang="nl-NL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105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0936284"/>
                  </a:ext>
                </a:extLst>
              </a:tr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voorschriften bij ziekte</a:t>
                      </a:r>
                      <a:endParaRPr lang="nl-NL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105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943418"/>
                  </a:ext>
                </a:extLst>
              </a:tr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procedure bij arbeidsongeschiktheid in het kader van de wet poortwachter</a:t>
                      </a:r>
                      <a:endParaRPr lang="nl-NL" sz="3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105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3011109"/>
                  </a:ext>
                </a:extLst>
              </a:tr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reiskosten woon-werk verkeer</a:t>
                      </a:r>
                      <a:endParaRPr lang="nl-NL" sz="3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105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441634"/>
                  </a:ext>
                </a:extLst>
              </a:tr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reistijd werk-werk</a:t>
                      </a:r>
                      <a:endParaRPr lang="nl-NL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105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328567"/>
                  </a:ext>
                </a:extLst>
              </a:tr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reiskosten zakelijke kilometers en parkeerkosten</a:t>
                      </a:r>
                      <a:endParaRPr lang="nl-NL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105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0003228"/>
                  </a:ext>
                </a:extLst>
              </a:tr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reis- en verblijfkosten voor buitenlandse reizen</a:t>
                      </a:r>
                      <a:endParaRPr lang="nl-NL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105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205186"/>
                  </a:ext>
                </a:extLst>
              </a:tr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verzekeringen</a:t>
                      </a:r>
                      <a:endParaRPr lang="nl-NL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105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5131923"/>
                  </a:ext>
                </a:extLst>
              </a:tr>
              <a:tr h="47178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vergoeding </a:t>
                      </a:r>
                      <a:r>
                        <a:rPr lang="nl-NL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arbo</a:t>
                      </a: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voorzieningen</a:t>
                      </a:r>
                      <a:endParaRPr lang="nl-NL" sz="3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105" marR="16123" marT="161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0277215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EC0CFEB5-F57A-C614-9F0F-06B5A030E6A3}"/>
              </a:ext>
            </a:extLst>
          </p:cNvPr>
          <p:cNvSpPr txBox="1"/>
          <p:nvPr/>
        </p:nvSpPr>
        <p:spPr>
          <a:xfrm rot="1820904">
            <a:off x="8149306" y="1976324"/>
            <a:ext cx="46724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/>
              <a:t>Inhoudsopgave handboek Rewire</a:t>
            </a:r>
          </a:p>
          <a:p>
            <a:r>
              <a:rPr lang="nl-NL" sz="3600" dirty="0"/>
              <a:t>Hoofdstuk 3</a:t>
            </a:r>
          </a:p>
        </p:txBody>
      </p:sp>
    </p:spTree>
    <p:extLst>
      <p:ext uri="{BB962C8B-B14F-4D97-AF65-F5344CB8AC3E}">
        <p14:creationId xmlns:p14="http://schemas.microsoft.com/office/powerpoint/2010/main" val="423923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414DA0-EF96-1E41-A85A-8B584157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praktijk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40EFD5A-0D92-5243-9A08-DD5F19B03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Gebruik handboek</a:t>
            </a:r>
          </a:p>
          <a:p>
            <a:endParaRPr lang="nl-NL" dirty="0"/>
          </a:p>
          <a:p>
            <a:r>
              <a:rPr lang="nl-NL" dirty="0"/>
              <a:t>Wat nog nodig? Wat mist er nog?</a:t>
            </a:r>
          </a:p>
          <a:p>
            <a:endParaRPr lang="nl-NL" dirty="0"/>
          </a:p>
          <a:p>
            <a:r>
              <a:rPr lang="nl-NL" dirty="0"/>
              <a:t>Volgende stap(pen)?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3BC2555-63CB-C249-A707-CBB4986606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5924867"/>
            <a:ext cx="2895600" cy="77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95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E5BEB8-47F8-D94D-8AE1-070660C65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6000" dirty="0"/>
              <a:t>Vragen</a:t>
            </a:r>
            <a:r>
              <a:rPr lang="nl-NL" sz="6000"/>
              <a:t>/gesprek</a:t>
            </a:r>
            <a:endParaRPr lang="nl-NL" sz="60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161534-BEA7-1D48-B214-ADE4A6770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nl-NL" sz="9600" dirty="0"/>
          </a:p>
          <a:p>
            <a:pPr marL="0" indent="0" algn="ctr">
              <a:buNone/>
            </a:pPr>
            <a:r>
              <a:rPr lang="nl-NL" sz="15000" dirty="0"/>
              <a:t>❓</a:t>
            </a:r>
          </a:p>
        </p:txBody>
      </p:sp>
    </p:spTree>
    <p:extLst>
      <p:ext uri="{BB962C8B-B14F-4D97-AF65-F5344CB8AC3E}">
        <p14:creationId xmlns:p14="http://schemas.microsoft.com/office/powerpoint/2010/main" val="1587782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3021</TotalTime>
  <Words>320</Words>
  <Application>Microsoft Macintosh PowerPoint</Application>
  <PresentationFormat>Breedbeeld</PresentationFormat>
  <Paragraphs>100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 9 oktober 2023 </vt:lpstr>
      <vt:lpstr>Inhoud </vt:lpstr>
      <vt:lpstr>Transitie bij Rewire</vt:lpstr>
      <vt:lpstr>Aanpak: handboek</vt:lpstr>
      <vt:lpstr>PowerPoint-presentatie</vt:lpstr>
      <vt:lpstr>PowerPoint-presentatie</vt:lpstr>
      <vt:lpstr>PowerPoint-presentatie</vt:lpstr>
      <vt:lpstr>De praktijk</vt:lpstr>
      <vt:lpstr>Vragen/gesprek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Human Resources</dc:title>
  <dc:creator>Ella Broekstra</dc:creator>
  <cp:lastModifiedBy>Ella Broekstra</cp:lastModifiedBy>
  <cp:revision>34</cp:revision>
  <dcterms:created xsi:type="dcterms:W3CDTF">2021-11-17T18:07:28Z</dcterms:created>
  <dcterms:modified xsi:type="dcterms:W3CDTF">2023-10-15T08:56:48Z</dcterms:modified>
</cp:coreProperties>
</file>